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Proxima Nova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Roboto Mon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0" roundtripDataSignature="AMtx7mity18kEFOSQAOPOKipEKbuaCx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ProximaNova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RobotoMono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italic.fntdata"/><Relationship Id="rId47" Type="http://schemas.openxmlformats.org/officeDocument/2006/relationships/font" Target="fonts/RobotoMono-bold.fntdata"/><Relationship Id="rId49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aleway-bold.fntdata"/><Relationship Id="rId34" Type="http://schemas.openxmlformats.org/officeDocument/2006/relationships/font" Target="fonts/Raleway-regular.fntdata"/><Relationship Id="rId37" Type="http://schemas.openxmlformats.org/officeDocument/2006/relationships/font" Target="fonts/Raleway-boldItalic.fntdata"/><Relationship Id="rId36" Type="http://schemas.openxmlformats.org/officeDocument/2006/relationships/font" Target="fonts/Raleway-italic.fntdata"/><Relationship Id="rId39" Type="http://schemas.openxmlformats.org/officeDocument/2006/relationships/font" Target="fonts/ProximaNova-bold.fntdata"/><Relationship Id="rId38" Type="http://schemas.openxmlformats.org/officeDocument/2006/relationships/font" Target="fonts/ProximaNova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5fc5846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a5fc5846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5fc58460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a5fc5846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5fc5846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a5fc5846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7ddd4682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87ddd4682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a5fc58460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a5fc5846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7ddd4682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87ddd4682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5fc58460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a5fc58460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f70a3ec4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7f70a3ec4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5fc58460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a5fc58460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5fc58460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a5fc58460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5fc58460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a5fc58460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5fc58460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a5fc58460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5fc58460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a5fc58460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5fc58460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a5fc58460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a61d293c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a61d293c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67f9898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767f9898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ddd4682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87ddd468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d89a6f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ad89a6f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f70a3ec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7f70a3ec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eaca915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aeaca915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8c6a93c7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78c6a93c7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eaca9156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aeaca915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2 Objectives 4-7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Counting the Guests - part 2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you can add 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actual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guest count, and increment it every time BTN-0 is pressed.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Increment means to add one, like counting.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also display the number of guests using the green line sensor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sensor LEDs use the code: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leds.ls_num()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5fc58460a_0_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29" name="Google Shape;129;g3a5fc58460a_0_0"/>
          <p:cNvSpPr txBox="1"/>
          <p:nvPr>
            <p:ph idx="1" type="body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Delete the lines of code that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blinked user LED 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0" name="Google Shape;130;g3a5fc58460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930" y="1913553"/>
            <a:ext cx="4811775" cy="307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g3a5fc58460a_0_0"/>
          <p:cNvCxnSpPr/>
          <p:nvPr/>
        </p:nvCxnSpPr>
        <p:spPr>
          <a:xfrm>
            <a:off x="2183575" y="2292649"/>
            <a:ext cx="3967200" cy="1561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g3a5fc58460a_0_0"/>
          <p:cNvCxnSpPr/>
          <p:nvPr/>
        </p:nvCxnSpPr>
        <p:spPr>
          <a:xfrm flipH="1">
            <a:off x="2215750" y="2196424"/>
            <a:ext cx="4052700" cy="166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5fc58460a_0_1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Counting the Guests - part 2</a:t>
            </a:r>
            <a:endParaRPr/>
          </a:p>
        </p:txBody>
      </p:sp>
      <p:sp>
        <p:nvSpPr>
          <p:cNvPr id="138" name="Google Shape;138;g3a5fc58460a_0_11"/>
          <p:cNvSpPr txBox="1"/>
          <p:nvPr>
            <p:ph idx="1" type="body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this to your code: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variable for the number of guests.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it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n_guests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initial value of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n_guests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will be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assigned above the infinite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and initialize a variable for guests: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226" y="1942776"/>
            <a:ext cx="4803501" cy="29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5fc58460a_0_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Counting the Guests - part 2</a:t>
            </a:r>
            <a:endParaRPr/>
          </a:p>
        </p:txBody>
      </p:sp>
      <p:sp>
        <p:nvSpPr>
          <p:cNvPr id="152" name="Google Shape;152;g3a5fc58460a_0_6"/>
          <p:cNvSpPr txBox="1"/>
          <p:nvPr>
            <p:ph idx="1" type="body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this to your code inside the loop: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on the line sensor LED corresponding to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n_guests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Increment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n_guests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each time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BTN-0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pressed.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n_guests == 5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b="1" lang="en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break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out of the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you do these steps on your own?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7ddd4682a_0_35"/>
          <p:cNvSpPr txBox="1"/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58" name="Google Shape;158;g387ddd4682a_0_35"/>
          <p:cNvSpPr txBox="1"/>
          <p:nvPr>
            <p:ph idx="1" type="body"/>
          </p:nvPr>
        </p:nvSpPr>
        <p:spPr>
          <a:xfrm>
            <a:off x="546425" y="959275"/>
            <a:ext cx="64911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the if statement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g387ddd4682a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87ddd4682a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885" y="1950655"/>
            <a:ext cx="5527025" cy="27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5fc58460a_0_28"/>
          <p:cNvSpPr txBox="1"/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66" name="Google Shape;166;g3a5fc58460a_0_28"/>
          <p:cNvSpPr txBox="1"/>
          <p:nvPr>
            <p:ph idx="1" type="body"/>
          </p:nvPr>
        </p:nvSpPr>
        <p:spPr>
          <a:xfrm>
            <a:off x="546425" y="959275"/>
            <a:ext cx="64911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BTN-0 slowly, several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what you observe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g3a5fc58460a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7ddd4682a_0_4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#6: Beep Beep, I’m a Bot!</a:t>
            </a:r>
            <a:endParaRPr/>
          </a:p>
        </p:txBody>
      </p:sp>
      <p:sp>
        <p:nvSpPr>
          <p:cNvPr id="173" name="Google Shape;173;g387ddd4682a_0_43"/>
          <p:cNvSpPr txBox="1"/>
          <p:nvPr>
            <p:ph idx="1" type="body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upgrade the code with another feature.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Beep when a button is pressed.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objective uses two basic functions of CodeBot’s speaker: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spkr.pitch(440)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starts playing a tone at a given frequency in Hertz (440Hz)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spkr.off()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Stops the speaker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5fc58460a_0_3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#6: Beep Beep, I’m a Bot!</a:t>
            </a:r>
            <a:endParaRPr/>
          </a:p>
        </p:txBody>
      </p:sp>
      <p:sp>
        <p:nvSpPr>
          <p:cNvPr id="179" name="Google Shape;179;g3a5fc58460a_0_35"/>
          <p:cNvSpPr txBox="1"/>
          <p:nvPr>
            <p:ph idx="1" type="body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function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spkr.pitch(440)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start a tone.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Wait a short delay.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use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spkr.off()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stop playing the tone.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Kind of like blinking an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add this beep to your button press code block.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g3a5fc58460a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150" y="3579850"/>
            <a:ext cx="4214442" cy="11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f70a3ec4e_0_3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86" name="Google Shape;186;g37f70a3ec4e_0_34"/>
          <p:cNvSpPr txBox="1"/>
          <p:nvPr>
            <p:ph idx="1" type="body"/>
          </p:nvPr>
        </p:nvSpPr>
        <p:spPr>
          <a:xfrm>
            <a:off x="311700" y="869975"/>
            <a:ext cx="6545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beeps to your code. Then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7" name="Google Shape;187;g37f70a3ec4e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7f70a3ec4e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875" y="1926579"/>
            <a:ext cx="4805364" cy="29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7f70a3ec4e_0_34"/>
          <p:cNvSpPr/>
          <p:nvPr/>
        </p:nvSpPr>
        <p:spPr>
          <a:xfrm>
            <a:off x="2055250" y="2356825"/>
            <a:ext cx="2748300" cy="10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4 Lesson 2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line of code increments a counter?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you avoid a ValueError?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5fc58460a_0_4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Beep Beep 2</a:t>
            </a:r>
            <a:endParaRPr/>
          </a:p>
        </p:txBody>
      </p:sp>
      <p:sp>
        <p:nvSpPr>
          <p:cNvPr id="195" name="Google Shape;195;g3a5fc58460a_0_44"/>
          <p:cNvSpPr txBox="1"/>
          <p:nvPr>
            <p:ph idx="1" type="body"/>
          </p:nvPr>
        </p:nvSpPr>
        <p:spPr>
          <a:xfrm>
            <a:off x="311700" y="869975"/>
            <a:ext cx="7902900" cy="4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more thing – Debouncing the Button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pressed the button, did it sometimes seem like a double press?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Did two lights turn on instead of one?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 is a button bounce, and we need to fix that.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may have observed that there is less of a bounce with the beeps, than before adding the beeps.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delay between speaker functions helps, but we can do more.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5fc58460a_0_5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Beep Beep 2</a:t>
            </a:r>
            <a:endParaRPr/>
          </a:p>
        </p:txBody>
      </p:sp>
      <p:sp>
        <p:nvSpPr>
          <p:cNvPr id="201" name="Google Shape;201;g3a5fc58460a_0_50"/>
          <p:cNvSpPr txBox="1"/>
          <p:nvPr>
            <p:ph idx="1" type="body"/>
          </p:nvPr>
        </p:nvSpPr>
        <p:spPr>
          <a:xfrm>
            <a:off x="311700" y="869975"/>
            <a:ext cx="7902900" cy="4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was_pressed()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– how it works: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First, the function returns True if a button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has been pressed.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it resets the internal status of the button to False.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reset makes it so it won’t return True again unless the button was pressed again since the last press.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sometimes the metal contact in the button doesn’t settle, and was_pressed() is set to True – again!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2" name="Google Shape;202;g3a5fc58460a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900" y="405050"/>
            <a:ext cx="17335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5fc58460a_0_5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Beep Beep 2</a:t>
            </a:r>
            <a:endParaRPr/>
          </a:p>
        </p:txBody>
      </p:sp>
      <p:sp>
        <p:nvSpPr>
          <p:cNvPr id="208" name="Google Shape;208;g3a5fc58460a_0_55"/>
          <p:cNvSpPr txBox="1"/>
          <p:nvPr>
            <p:ph idx="1" type="body"/>
          </p:nvPr>
        </p:nvSpPr>
        <p:spPr>
          <a:xfrm>
            <a:off x="311700" y="869975"/>
            <a:ext cx="7902900" cy="4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Bad Bounce!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the button bounces, here’s 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sequence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User presses button.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First contact!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was_pressed(0) is set to True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Internal status reset to False.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then the button bounces!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was_pressed(0) is set to True again, even though another button press didn’t happen.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5fc58460a_0_6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Beep Beep 2</a:t>
            </a:r>
            <a:endParaRPr/>
          </a:p>
        </p:txBody>
      </p:sp>
      <p:sp>
        <p:nvSpPr>
          <p:cNvPr id="214" name="Google Shape;214;g3a5fc58460a_0_61"/>
          <p:cNvSpPr txBox="1"/>
          <p:nvPr>
            <p:ph idx="1" type="body"/>
          </p:nvPr>
        </p:nvSpPr>
        <p:spPr>
          <a:xfrm>
            <a:off x="311700" y="869975"/>
            <a:ext cx="6473100" cy="4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Let’s Debounce!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Detect a button press.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Delay long enough for the bouncing contacts to settle down.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Reset internal button press status.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g3a5fc58460a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900" y="405050"/>
            <a:ext cx="17335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5fc58460a_0_6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Beep Beep 2</a:t>
            </a:r>
            <a:endParaRPr/>
          </a:p>
        </p:txBody>
      </p:sp>
      <p:sp>
        <p:nvSpPr>
          <p:cNvPr id="221" name="Google Shape;221;g3a5fc58460a_0_67"/>
          <p:cNvSpPr txBox="1"/>
          <p:nvPr>
            <p:ph idx="1" type="body"/>
          </p:nvPr>
        </p:nvSpPr>
        <p:spPr>
          <a:xfrm>
            <a:off x="311700" y="869975"/>
            <a:ext cx="6473100" cy="4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Let’s Debounce!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code already does the first two steps.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Detect a button press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Delay (this is in between the speaker functions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now you just need to reset the internal button press status.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Just call buttons.was_pressed(0) again!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g3a5fc58460a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900" y="405050"/>
            <a:ext cx="17335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5fc58460a_0_7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28" name="Google Shape;228;g3a5fc58460a_0_73"/>
          <p:cNvSpPr txBox="1"/>
          <p:nvPr>
            <p:ph idx="1" type="body"/>
          </p:nvPr>
        </p:nvSpPr>
        <p:spPr>
          <a:xfrm>
            <a:off x="311700" y="869975"/>
            <a:ext cx="65451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code to reset the internal status of the button.  Then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29" name="Google Shape;229;g3a5fc58460a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a5fc58460a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1700" y="2120052"/>
            <a:ext cx="4108750" cy="28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a5fc58460a_0_73"/>
          <p:cNvSpPr/>
          <p:nvPr/>
        </p:nvSpPr>
        <p:spPr>
          <a:xfrm>
            <a:off x="2857250" y="3415450"/>
            <a:ext cx="3186600" cy="36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61d293c01_0_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37" name="Google Shape;237;g3a61d293c01_0_0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four quiz questions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8" name="Google Shape;238;g3a61d293c0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a61d293c01_0_0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b="1" i="0" sz="4800" u="none" cap="none" strike="noStrik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g3a61d293c01_0_0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a61d293c01_0_0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67f9898bb_0_1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247" name="Google Shape;247;g3767f9898bb_0_10"/>
          <p:cNvSpPr txBox="1"/>
          <p:nvPr>
            <p:ph idx="1" type="body"/>
          </p:nvPr>
        </p:nvSpPr>
        <p:spPr>
          <a:xfrm>
            <a:off x="311700" y="869975"/>
            <a:ext cx="7760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things to try: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user LEDs to display the number of guests. Go up to 8 guests before breaking the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user LEDs to display the number of guests. Get a random number between 5 and 8 to break the loop, so it can be a different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tone of the beep with every button press.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53" name="Google Shape;253;p13"/>
          <p:cNvSpPr txBox="1"/>
          <p:nvPr>
            <p:ph idx="1" type="body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4 Lesson 2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are while loops and if statements similar?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are while loops and if statements different?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hired by a major Theme Park!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task is to create a new animatronic robot exhibit.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Gotta write some Python code and get the show running with CodeBot!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ThemePark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025" y="1152475"/>
            <a:ext cx="3063000" cy="20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ddd4682a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82" name="Google Shape;82;g387ddd4682a_0_8"/>
          <p:cNvSpPr txBox="1"/>
          <p:nvPr>
            <p:ph idx="1" type="body"/>
          </p:nvPr>
        </p:nvSpPr>
        <p:spPr>
          <a:xfrm>
            <a:off x="311700" y="1152475"/>
            <a:ext cx="48450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W</a:t>
            </a: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e will work on the next task: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Task: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Each guest presses a button as they enter the small entrance room.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When 5 guests have entered, the show starts!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Goal:  Count the guests!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7ddd4682a_0_8" title="ExhibitNapkin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296" y="603175"/>
            <a:ext cx="3473004" cy="34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d89a6fab9_0_0"/>
          <p:cNvSpPr txBox="1"/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 Introduction Activity</a:t>
            </a:r>
            <a:endParaRPr/>
          </a:p>
        </p:txBody>
      </p:sp>
      <p:sp>
        <p:nvSpPr>
          <p:cNvPr id="89" name="Google Shape;89;g3ad89a6fab9_0_0"/>
          <p:cNvSpPr txBox="1"/>
          <p:nvPr>
            <p:ph idx="1" type="body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questions in your Lesson 2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second step outlined in the notes?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second project goal?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ad89a6fa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f70a3ec4e_0_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Counting the Guests - part 1</a:t>
            </a:r>
            <a:endParaRPr/>
          </a:p>
        </p:txBody>
      </p:sp>
      <p:sp>
        <p:nvSpPr>
          <p:cNvPr id="96" name="Google Shape;96;g37f70a3ec4e_0_1"/>
          <p:cNvSpPr txBox="1"/>
          <p:nvPr>
            <p:ph idx="1" type="body"/>
          </p:nvPr>
        </p:nvSpPr>
        <p:spPr>
          <a:xfrm>
            <a:off x="311700" y="1152475"/>
            <a:ext cx="82563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objective, you will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Count 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number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of BTN-0 presses.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the count reaches 5, you need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break out of the loop so the robot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do the next step.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Is there a Python statement to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break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out of a loop?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7f70a3ec4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450" y="1208163"/>
            <a:ext cx="24955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eaca91566_0_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Counting the Guests - part 1</a:t>
            </a:r>
            <a:endParaRPr/>
          </a:p>
        </p:txBody>
      </p:sp>
      <p:sp>
        <p:nvSpPr>
          <p:cNvPr id="103" name="Google Shape;103;g3aeaca91566_0_0"/>
          <p:cNvSpPr txBox="1"/>
          <p:nvPr>
            <p:ph idx="1" type="body"/>
          </p:nvPr>
        </p:nvSpPr>
        <p:spPr>
          <a:xfrm>
            <a:off x="311700" y="1152475"/>
            <a:ext cx="82563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Glad you asked!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statement called …. </a:t>
            </a:r>
            <a:r>
              <a:rPr b="1" lang="en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1">
              <a:solidFill>
                <a:srgbClr val="0000FF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simple statement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exits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 nearest enclosing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the computer runs a </a:t>
            </a:r>
            <a:r>
              <a:rPr b="1" lang="en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break</a:t>
            </a:r>
            <a:r>
              <a:rPr lang="en">
                <a:solidFill>
                  <a:schemeClr val="dk2"/>
                </a:solidFill>
                <a:highlight>
                  <a:srgbClr val="FFFFFE"/>
                </a:highlight>
                <a:latin typeface="Proxima Nova"/>
                <a:ea typeface="Proxima Nova"/>
                <a:cs typeface="Proxima Nova"/>
                <a:sym typeface="Proxima Nova"/>
              </a:rPr>
              <a:t> statement, it immediately exits the closest while True: loop.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8c6a93c72_0_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09" name="Google Shape;109;g378c6a93c72_0_24"/>
          <p:cNvSpPr txBox="1"/>
          <p:nvPr>
            <p:ph idx="1" type="body"/>
          </p:nvPr>
        </p:nvSpPr>
        <p:spPr>
          <a:xfrm>
            <a:off x="311700" y="1152475"/>
            <a:ext cx="7664700" cy="3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– </a:t>
            </a: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CountGuests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in the code on the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Watch your indenting!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first user LED (LED 0) should flash on and 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press BTN-0, the program should stop.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g378c6a93c7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eaca91566_0_8"/>
          <p:cNvSpPr txBox="1"/>
          <p:nvPr>
            <p:ph type="title"/>
          </p:nvPr>
        </p:nvSpPr>
        <p:spPr>
          <a:xfrm>
            <a:off x="311700" y="2688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pic>
        <p:nvPicPr>
          <p:cNvPr id="116" name="Google Shape;116;g3aeaca91566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aeaca9156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400" y="892200"/>
            <a:ext cx="5290675" cy="39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